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23" r:id="rId6"/>
    <p:sldId id="378" r:id="rId7"/>
    <p:sldId id="424" r:id="rId8"/>
    <p:sldId id="427" r:id="rId9"/>
    <p:sldId id="428" r:id="rId10"/>
    <p:sldId id="320" r:id="rId11"/>
    <p:sldId id="411" r:id="rId12"/>
    <p:sldId id="426" r:id="rId13"/>
  </p:sldIdLst>
  <p:sldSz cx="12192000" cy="6858000"/>
  <p:notesSz cx="12192000" cy="6858000"/>
  <p:custDataLst>
    <p:tags r:id="rId1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0"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2980"/>
        <p:guide pos="2147"/>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0.xml"/><Relationship Id="rId11" Type="http://schemas.openxmlformats.org/officeDocument/2006/relationships/slideLayout" Target="../slideLayouts/slideLayout5.xml"/><Relationship Id="rId10" Type="http://schemas.openxmlformats.org/officeDocument/2006/relationships/image" Target="../media/image58.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4.xml"/><Relationship Id="rId15" Type="http://schemas.openxmlformats.org/officeDocument/2006/relationships/slideLayout" Target="../slideLayouts/slideLayout5.xml"/><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5.xml"/><Relationship Id="rId15" Type="http://schemas.openxmlformats.org/officeDocument/2006/relationships/slideLayout" Target="../slideLayouts/slideLayout5.xml"/><Relationship Id="rId14"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3" Type="http://schemas.openxmlformats.org/officeDocument/2006/relationships/notesSlide" Target="../notesSlides/notesSlide6.xml"/><Relationship Id="rId22" Type="http://schemas.openxmlformats.org/officeDocument/2006/relationships/slideLayout" Target="../slideLayouts/slideLayout5.xml"/><Relationship Id="rId21" Type="http://schemas.openxmlformats.org/officeDocument/2006/relationships/image" Target="../media/image42.png"/><Relationship Id="rId20" Type="http://schemas.openxmlformats.org/officeDocument/2006/relationships/image" Target="../media/image41.png"/><Relationship Id="rId2" Type="http://schemas.openxmlformats.org/officeDocument/2006/relationships/image" Target="../media/image2.png"/><Relationship Id="rId19" Type="http://schemas.openxmlformats.org/officeDocument/2006/relationships/image" Target="../media/image40.png"/><Relationship Id="rId18" Type="http://schemas.openxmlformats.org/officeDocument/2006/relationships/image" Target="../media/image39.png"/><Relationship Id="rId17" Type="http://schemas.openxmlformats.org/officeDocument/2006/relationships/image" Target="../media/image38.png"/><Relationship Id="rId16" Type="http://schemas.openxmlformats.org/officeDocument/2006/relationships/image" Target="../media/image37.png"/><Relationship Id="rId15" Type="http://schemas.openxmlformats.org/officeDocument/2006/relationships/image" Target="../media/image36.png"/><Relationship Id="rId14" Type="http://schemas.openxmlformats.org/officeDocument/2006/relationships/image" Target="../media/image35.png"/><Relationship Id="rId13" Type="http://schemas.openxmlformats.org/officeDocument/2006/relationships/image" Target="../media/image34.png"/><Relationship Id="rId12" Type="http://schemas.openxmlformats.org/officeDocument/2006/relationships/image" Target="../media/image33.png"/><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notesSlide" Target="../notesSlides/notesSlide7.xml"/><Relationship Id="rId18" Type="http://schemas.openxmlformats.org/officeDocument/2006/relationships/slideLayout" Target="../slideLayouts/slideLayout5.xml"/><Relationship Id="rId17" Type="http://schemas.openxmlformats.org/officeDocument/2006/relationships/image" Target="../media/image51.png"/><Relationship Id="rId16" Type="http://schemas.openxmlformats.org/officeDocument/2006/relationships/image" Target="../media/image50.png"/><Relationship Id="rId15" Type="http://schemas.openxmlformats.org/officeDocument/2006/relationships/image" Target="../media/image49.png"/><Relationship Id="rId14" Type="http://schemas.openxmlformats.org/officeDocument/2006/relationships/image" Target="../media/image48.png"/><Relationship Id="rId13" Type="http://schemas.openxmlformats.org/officeDocument/2006/relationships/image" Target="../media/image47.png"/><Relationship Id="rId12" Type="http://schemas.openxmlformats.org/officeDocument/2006/relationships/image" Target="../media/image46.png"/><Relationship Id="rId11" Type="http://schemas.openxmlformats.org/officeDocument/2006/relationships/image" Target="../media/image45.png"/><Relationship Id="rId10" Type="http://schemas.openxmlformats.org/officeDocument/2006/relationships/image" Target="../media/image4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9.xml"/><Relationship Id="rId13" Type="http://schemas.openxmlformats.org/officeDocument/2006/relationships/slideLayout" Target="../slideLayouts/slideLayout5.xml"/><Relationship Id="rId12" Type="http://schemas.openxmlformats.org/officeDocument/2006/relationships/image" Target="../media/image56.png"/><Relationship Id="rId11" Type="http://schemas.openxmlformats.org/officeDocument/2006/relationships/image" Target="../media/image55.png"/><Relationship Id="rId10" Type="http://schemas.openxmlformats.org/officeDocument/2006/relationships/image" Target="../media/image5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0" y="1008380"/>
            <a:ext cx="12192000" cy="445960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Cong Sheng</a:t>
            </a:r>
            <a:endParaRPr sz="2400" dirty="0">
              <a:latin typeface="Times New Roman" panose="02020603050405020304"/>
              <a:cs typeface="Times New Roman" panose="02020603050405020304"/>
            </a:endParaRPr>
          </a:p>
        </p:txBody>
      </p:sp>
      <p:sp>
        <p:nvSpPr>
          <p:cNvPr id="38" name="object 38"/>
          <p:cNvSpPr txBox="1"/>
          <p:nvPr/>
        </p:nvSpPr>
        <p:spPr>
          <a:xfrm>
            <a:off x="304917" y="1447847"/>
            <a:ext cx="11209321" cy="873760"/>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Adaptive Contrastive Learning in Sequential Recommendation based on Perturbation and Restoration Networks</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017" y="5117682"/>
            <a:ext cx="1981835"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a:t>
            </a:r>
            <a:r>
              <a:rPr lang="en-US" altLang="zh-CN" sz="1600" b="1" spc="5" dirty="0">
                <a:solidFill>
                  <a:srgbClr val="1F4E79"/>
                </a:solidFill>
                <a:latin typeface="Noto Sans Mono CJK HK"/>
                <a:sym typeface="+mn-ea"/>
              </a:rPr>
              <a:t>WWW</a:t>
            </a:r>
            <a:r>
              <a:rPr lang="en-US" altLang="zh-CN" sz="1600" b="1" spc="5" dirty="0">
                <a:solidFill>
                  <a:srgbClr val="1F4E79"/>
                </a:solidFill>
                <a:latin typeface="Noto Sans Mono CJK HK"/>
                <a:sym typeface="+mn-ea"/>
              </a:rPr>
              <a:t> 2026</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2023745" y="5046345"/>
            <a:ext cx="7113270" cy="655320"/>
          </a:xfrm>
          <a:prstGeom prst="rect">
            <a:avLst/>
          </a:prstGeom>
          <a:noFill/>
        </p:spPr>
        <p:txBody>
          <a:bodyPr wrap="square">
            <a:noAutofit/>
          </a:bodyPr>
          <a:lstStyle/>
          <a:p>
            <a:r>
              <a:rPr lang="en-US" altLang="zh-CN" dirty="0" err="1"/>
              <a:t>Code: </a:t>
            </a:r>
            <a:r>
              <a:rPr lang="en-US" altLang="zh-CN" dirty="0"/>
              <a:t>https://github.com/xiaomizhou778/ACLSRec.</a:t>
            </a:r>
            <a:endParaRPr lang="en-US" altLang="zh-CN" dirty="0"/>
          </a:p>
        </p:txBody>
      </p:sp>
      <p:pic>
        <p:nvPicPr>
          <p:cNvPr id="25" name="图片 24"/>
          <p:cNvPicPr>
            <a:picLocks noChangeAspect="1"/>
          </p:cNvPicPr>
          <p:nvPr/>
        </p:nvPicPr>
        <p:blipFill>
          <a:blip r:embed="rId15"/>
          <a:stretch>
            <a:fillRect/>
          </a:stretch>
        </p:blipFill>
        <p:spPr>
          <a:xfrm>
            <a:off x="2819400" y="2355215"/>
            <a:ext cx="6361430" cy="2626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16510" y="-29845"/>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06145"/>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Motivation</a:t>
            </a:r>
            <a:endParaRPr lang="en-US" sz="40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304800" y="1905000"/>
            <a:ext cx="6894195" cy="4310380"/>
          </a:xfrm>
          <a:prstGeom prst="rect">
            <a:avLst/>
          </a:prstGeom>
          <a:noFill/>
        </p:spPr>
        <p:txBody>
          <a:bodyPr wrap="square">
            <a:noAutofit/>
          </a:bodyPr>
          <a:lstStyle/>
          <a:p>
            <a:r>
              <a:rPr lang="en-US" altLang="zh-CN" sz="2000" dirty="0">
                <a:sym typeface="+mn-ea"/>
              </a:rPr>
              <a:t>1) </a:t>
            </a:r>
            <a:r>
              <a:rPr lang="en-US" altLang="zh-CN" sz="2000" b="1" dirty="0">
                <a:solidFill>
                  <a:schemeClr val="tx1"/>
                </a:solidFill>
              </a:rPr>
              <a:t>Predefined augmentations may break semantic consistency:</a:t>
            </a:r>
            <a:endParaRPr lang="en-US" altLang="zh-CN" sz="2000" dirty="0">
              <a:solidFill>
                <a:schemeClr val="tx1"/>
              </a:solidFill>
            </a:endParaRPr>
          </a:p>
          <a:p>
            <a:r>
              <a:rPr lang="en-US" altLang="zh-CN" dirty="0">
                <a:solidFill>
                  <a:schemeClr val="tx1"/>
                </a:solidFill>
              </a:rPr>
              <a:t>Existing contrastive learning methods usually rely on handcrafted augmentations such as random cropping, masking, reordering, or dropout. However, these operations may remove or corrupt key interactions, causing augmented views to deviate from the user’s true intent.</a:t>
            </a:r>
            <a:endParaRPr lang="en-US" altLang="zh-CN" dirty="0">
              <a:solidFill>
                <a:schemeClr val="tx1"/>
              </a:solidFill>
            </a:endParaRPr>
          </a:p>
          <a:p>
            <a:endParaRPr lang="en-US" altLang="zh-CN" sz="2000" dirty="0">
              <a:solidFill>
                <a:schemeClr val="tx1"/>
              </a:solidFill>
            </a:endParaRPr>
          </a:p>
          <a:p>
            <a:r>
              <a:rPr lang="en-US" altLang="zh-CN" sz="2000" dirty="0">
                <a:solidFill>
                  <a:schemeClr val="tx1"/>
                </a:solidFill>
              </a:rPr>
              <a:t>2) </a:t>
            </a:r>
            <a:r>
              <a:rPr lang="en-US" altLang="zh-CN" sz="2000" b="1" dirty="0">
                <a:solidFill>
                  <a:schemeClr val="tx1"/>
                </a:solidFill>
              </a:rPr>
              <a:t>Existing augmentations are coarse-grained and lack adaptive controllability:</a:t>
            </a:r>
            <a:endParaRPr lang="en-US" altLang="zh-CN" sz="2000" b="1" dirty="0">
              <a:solidFill>
                <a:schemeClr val="tx1"/>
              </a:solidFill>
            </a:endParaRPr>
          </a:p>
          <a:p>
            <a:r>
              <a:rPr lang="en-US" altLang="zh-CN" dirty="0">
                <a:solidFill>
                  <a:schemeClr val="tx1"/>
                </a:solidFill>
              </a:rPr>
              <a:t>Most previous methods generate augmented views by directly modifying user sequences or applying random model-level perturbations, which are not sufficiently fine-grained or semantically controllable. This motivates adaptive augmentation in the latent space through learnable perturbation and restoration networks.</a:t>
            </a:r>
            <a:endParaRPr lang="en-US" altLang="zh-CN" dirty="0">
              <a:solidFill>
                <a:schemeClr val="tx1"/>
              </a:solidFill>
            </a:endParaRPr>
          </a:p>
        </p:txBody>
      </p:sp>
      <p:pic>
        <p:nvPicPr>
          <p:cNvPr id="22" name="图片 21"/>
          <p:cNvPicPr>
            <a:picLocks noChangeAspect="1"/>
          </p:cNvPicPr>
          <p:nvPr/>
        </p:nvPicPr>
        <p:blipFill>
          <a:blip r:embed="rId9"/>
          <a:stretch>
            <a:fillRect/>
          </a:stretch>
        </p:blipFill>
        <p:spPr>
          <a:xfrm>
            <a:off x="7239000" y="2590800"/>
            <a:ext cx="4819650" cy="26904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495800" y="1044303"/>
            <a:ext cx="2514600" cy="566420"/>
          </a:xfrm>
          <a:prstGeom prst="rect">
            <a:avLst/>
          </a:prstGeom>
        </p:spPr>
        <p:txBody>
          <a:bodyPr vert="horz" wrap="square" lIns="0" tIns="12700" rIns="0" bIns="0" rtlCol="0">
            <a:spAutoFit/>
          </a:bodyPr>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Overview</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657225" y="1676400"/>
            <a:ext cx="10626090" cy="50927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838200" y="1899285"/>
            <a:ext cx="5934710" cy="485775"/>
          </a:xfrm>
          <a:prstGeom prst="rect">
            <a:avLst/>
          </a:prstGeom>
        </p:spPr>
      </p:pic>
      <p:pic>
        <p:nvPicPr>
          <p:cNvPr id="25" name="图片 24"/>
          <p:cNvPicPr>
            <a:picLocks noChangeAspect="1"/>
          </p:cNvPicPr>
          <p:nvPr/>
        </p:nvPicPr>
        <p:blipFill>
          <a:blip r:embed="rId10"/>
          <a:stretch>
            <a:fillRect/>
          </a:stretch>
        </p:blipFill>
        <p:spPr>
          <a:xfrm>
            <a:off x="838200" y="2628900"/>
            <a:ext cx="5438775" cy="560705"/>
          </a:xfrm>
          <a:prstGeom prst="rect">
            <a:avLst/>
          </a:prstGeom>
        </p:spPr>
      </p:pic>
      <p:pic>
        <p:nvPicPr>
          <p:cNvPr id="26" name="图片 25"/>
          <p:cNvPicPr>
            <a:picLocks noChangeAspect="1"/>
          </p:cNvPicPr>
          <p:nvPr/>
        </p:nvPicPr>
        <p:blipFill>
          <a:blip r:embed="rId11"/>
          <a:srcRect b="6667"/>
          <a:stretch>
            <a:fillRect/>
          </a:stretch>
        </p:blipFill>
        <p:spPr>
          <a:xfrm>
            <a:off x="990600" y="3488055"/>
            <a:ext cx="5262245" cy="560705"/>
          </a:xfrm>
          <a:prstGeom prst="rect">
            <a:avLst/>
          </a:prstGeom>
        </p:spPr>
      </p:pic>
      <p:pic>
        <p:nvPicPr>
          <p:cNvPr id="27" name="图片 26"/>
          <p:cNvPicPr>
            <a:picLocks noChangeAspect="1"/>
          </p:cNvPicPr>
          <p:nvPr/>
        </p:nvPicPr>
        <p:blipFill>
          <a:blip r:embed="rId12"/>
          <a:stretch>
            <a:fillRect/>
          </a:stretch>
        </p:blipFill>
        <p:spPr>
          <a:xfrm>
            <a:off x="1269365" y="4495800"/>
            <a:ext cx="4983480" cy="579120"/>
          </a:xfrm>
          <a:prstGeom prst="rect">
            <a:avLst/>
          </a:prstGeom>
        </p:spPr>
      </p:pic>
      <p:pic>
        <p:nvPicPr>
          <p:cNvPr id="29" name="图片 28"/>
          <p:cNvPicPr>
            <a:picLocks noChangeAspect="1"/>
          </p:cNvPicPr>
          <p:nvPr/>
        </p:nvPicPr>
        <p:blipFill>
          <a:blip r:embed="rId13"/>
          <a:srcRect l="5785"/>
          <a:stretch>
            <a:fillRect/>
          </a:stretch>
        </p:blipFill>
        <p:spPr>
          <a:xfrm>
            <a:off x="6430645" y="2209800"/>
            <a:ext cx="5398770" cy="1508760"/>
          </a:xfrm>
          <a:prstGeom prst="rect">
            <a:avLst/>
          </a:prstGeom>
        </p:spPr>
      </p:pic>
      <p:pic>
        <p:nvPicPr>
          <p:cNvPr id="30" name="图片 29"/>
          <p:cNvPicPr>
            <a:picLocks noChangeAspect="1"/>
          </p:cNvPicPr>
          <p:nvPr/>
        </p:nvPicPr>
        <p:blipFill>
          <a:blip r:embed="rId14"/>
          <a:stretch>
            <a:fillRect/>
          </a:stretch>
        </p:blipFill>
        <p:spPr>
          <a:xfrm>
            <a:off x="6475730" y="4495800"/>
            <a:ext cx="5280660" cy="449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rcRect r="2933" b="2439"/>
          <a:stretch>
            <a:fillRect/>
          </a:stretch>
        </p:blipFill>
        <p:spPr>
          <a:xfrm>
            <a:off x="1017905" y="1828800"/>
            <a:ext cx="3268345" cy="304800"/>
          </a:xfrm>
          <a:prstGeom prst="rect">
            <a:avLst/>
          </a:prstGeom>
        </p:spPr>
      </p:pic>
      <p:pic>
        <p:nvPicPr>
          <p:cNvPr id="25" name="图片 24"/>
          <p:cNvPicPr>
            <a:picLocks noChangeAspect="1"/>
          </p:cNvPicPr>
          <p:nvPr/>
        </p:nvPicPr>
        <p:blipFill>
          <a:blip r:embed="rId10"/>
          <a:stretch>
            <a:fillRect/>
          </a:stretch>
        </p:blipFill>
        <p:spPr>
          <a:xfrm>
            <a:off x="778510" y="2362200"/>
            <a:ext cx="6385560" cy="853440"/>
          </a:xfrm>
          <a:prstGeom prst="rect">
            <a:avLst/>
          </a:prstGeom>
        </p:spPr>
      </p:pic>
      <p:pic>
        <p:nvPicPr>
          <p:cNvPr id="26" name="图片 25"/>
          <p:cNvPicPr>
            <a:picLocks noChangeAspect="1"/>
          </p:cNvPicPr>
          <p:nvPr/>
        </p:nvPicPr>
        <p:blipFill>
          <a:blip r:embed="rId11"/>
          <a:stretch>
            <a:fillRect/>
          </a:stretch>
        </p:blipFill>
        <p:spPr>
          <a:xfrm>
            <a:off x="1570355" y="3429000"/>
            <a:ext cx="5592445" cy="820420"/>
          </a:xfrm>
          <a:prstGeom prst="rect">
            <a:avLst/>
          </a:prstGeom>
        </p:spPr>
      </p:pic>
      <p:pic>
        <p:nvPicPr>
          <p:cNvPr id="27" name="图片 26"/>
          <p:cNvPicPr>
            <a:picLocks noChangeAspect="1"/>
          </p:cNvPicPr>
          <p:nvPr/>
        </p:nvPicPr>
        <p:blipFill>
          <a:blip r:embed="rId12"/>
          <a:stretch>
            <a:fillRect/>
          </a:stretch>
        </p:blipFill>
        <p:spPr>
          <a:xfrm>
            <a:off x="949325" y="4462780"/>
            <a:ext cx="6213475" cy="490855"/>
          </a:xfrm>
          <a:prstGeom prst="rect">
            <a:avLst/>
          </a:prstGeom>
        </p:spPr>
      </p:pic>
      <p:pic>
        <p:nvPicPr>
          <p:cNvPr id="38" name="图片 37"/>
          <p:cNvPicPr>
            <a:picLocks noChangeAspect="1"/>
          </p:cNvPicPr>
          <p:nvPr/>
        </p:nvPicPr>
        <p:blipFill>
          <a:blip r:embed="rId13"/>
          <a:stretch>
            <a:fillRect/>
          </a:stretch>
        </p:blipFill>
        <p:spPr>
          <a:xfrm>
            <a:off x="1188085" y="5105400"/>
            <a:ext cx="5981065" cy="645160"/>
          </a:xfrm>
          <a:prstGeom prst="rect">
            <a:avLst/>
          </a:prstGeom>
        </p:spPr>
      </p:pic>
      <p:pic>
        <p:nvPicPr>
          <p:cNvPr id="39" name="图片 38"/>
          <p:cNvPicPr>
            <a:picLocks noChangeAspect="1"/>
          </p:cNvPicPr>
          <p:nvPr/>
        </p:nvPicPr>
        <p:blipFill>
          <a:blip r:embed="rId14"/>
          <a:stretch>
            <a:fillRect/>
          </a:stretch>
        </p:blipFill>
        <p:spPr>
          <a:xfrm>
            <a:off x="3264535" y="5923915"/>
            <a:ext cx="3975100" cy="4660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838200" y="1828800"/>
            <a:ext cx="6008370" cy="480695"/>
          </a:xfrm>
          <a:prstGeom prst="rect">
            <a:avLst/>
          </a:prstGeom>
        </p:spPr>
      </p:pic>
      <p:pic>
        <p:nvPicPr>
          <p:cNvPr id="28" name="图片 27"/>
          <p:cNvPicPr>
            <a:picLocks noChangeAspect="1"/>
          </p:cNvPicPr>
          <p:nvPr/>
        </p:nvPicPr>
        <p:blipFill>
          <a:blip r:embed="rId10"/>
          <a:stretch>
            <a:fillRect/>
          </a:stretch>
        </p:blipFill>
        <p:spPr>
          <a:xfrm>
            <a:off x="1371600" y="2438400"/>
            <a:ext cx="4314825" cy="442595"/>
          </a:xfrm>
          <a:prstGeom prst="rect">
            <a:avLst/>
          </a:prstGeom>
        </p:spPr>
      </p:pic>
      <p:pic>
        <p:nvPicPr>
          <p:cNvPr id="29" name="图片 28"/>
          <p:cNvPicPr>
            <a:picLocks noChangeAspect="1"/>
          </p:cNvPicPr>
          <p:nvPr/>
        </p:nvPicPr>
        <p:blipFill>
          <a:blip r:embed="rId11"/>
          <a:stretch>
            <a:fillRect/>
          </a:stretch>
        </p:blipFill>
        <p:spPr>
          <a:xfrm>
            <a:off x="1012825" y="3048000"/>
            <a:ext cx="4673600" cy="400050"/>
          </a:xfrm>
          <a:prstGeom prst="rect">
            <a:avLst/>
          </a:prstGeom>
        </p:spPr>
      </p:pic>
      <p:pic>
        <p:nvPicPr>
          <p:cNvPr id="30" name="图片 29"/>
          <p:cNvPicPr>
            <a:picLocks noChangeAspect="1"/>
          </p:cNvPicPr>
          <p:nvPr/>
        </p:nvPicPr>
        <p:blipFill>
          <a:blip r:embed="rId12"/>
          <a:stretch>
            <a:fillRect/>
          </a:stretch>
        </p:blipFill>
        <p:spPr>
          <a:xfrm>
            <a:off x="1219200" y="3580130"/>
            <a:ext cx="4488180" cy="480060"/>
          </a:xfrm>
          <a:prstGeom prst="rect">
            <a:avLst/>
          </a:prstGeom>
        </p:spPr>
      </p:pic>
      <p:pic>
        <p:nvPicPr>
          <p:cNvPr id="31" name="图片 30"/>
          <p:cNvPicPr>
            <a:picLocks noChangeAspect="1"/>
          </p:cNvPicPr>
          <p:nvPr/>
        </p:nvPicPr>
        <p:blipFill>
          <a:blip r:embed="rId13"/>
          <a:stretch>
            <a:fillRect/>
          </a:stretch>
        </p:blipFill>
        <p:spPr>
          <a:xfrm>
            <a:off x="908685" y="4114800"/>
            <a:ext cx="4777740" cy="510540"/>
          </a:xfrm>
          <a:prstGeom prst="rect">
            <a:avLst/>
          </a:prstGeom>
        </p:spPr>
      </p:pic>
      <p:pic>
        <p:nvPicPr>
          <p:cNvPr id="32" name="图片 31"/>
          <p:cNvPicPr>
            <a:picLocks noChangeAspect="1"/>
          </p:cNvPicPr>
          <p:nvPr/>
        </p:nvPicPr>
        <p:blipFill>
          <a:blip r:embed="rId14"/>
          <a:stretch>
            <a:fillRect/>
          </a:stretch>
        </p:blipFill>
        <p:spPr>
          <a:xfrm>
            <a:off x="1167765" y="4800600"/>
            <a:ext cx="4518660" cy="419100"/>
          </a:xfrm>
          <a:prstGeom prst="rect">
            <a:avLst/>
          </a:prstGeom>
        </p:spPr>
      </p:pic>
      <p:pic>
        <p:nvPicPr>
          <p:cNvPr id="33" name="图片 32"/>
          <p:cNvPicPr>
            <a:picLocks noChangeAspect="1"/>
          </p:cNvPicPr>
          <p:nvPr/>
        </p:nvPicPr>
        <p:blipFill>
          <a:blip r:embed="rId15"/>
          <a:stretch>
            <a:fillRect/>
          </a:stretch>
        </p:blipFill>
        <p:spPr>
          <a:xfrm>
            <a:off x="457200" y="5394960"/>
            <a:ext cx="5273040" cy="411480"/>
          </a:xfrm>
          <a:prstGeom prst="rect">
            <a:avLst/>
          </a:prstGeom>
        </p:spPr>
      </p:pic>
      <p:pic>
        <p:nvPicPr>
          <p:cNvPr id="34" name="图片 33"/>
          <p:cNvPicPr>
            <a:picLocks noChangeAspect="1"/>
          </p:cNvPicPr>
          <p:nvPr/>
        </p:nvPicPr>
        <p:blipFill>
          <a:blip r:embed="rId16"/>
          <a:stretch>
            <a:fillRect/>
          </a:stretch>
        </p:blipFill>
        <p:spPr>
          <a:xfrm>
            <a:off x="5943600" y="2362200"/>
            <a:ext cx="6118860" cy="628650"/>
          </a:xfrm>
          <a:prstGeom prst="rect">
            <a:avLst/>
          </a:prstGeom>
        </p:spPr>
      </p:pic>
      <p:pic>
        <p:nvPicPr>
          <p:cNvPr id="35" name="图片 34"/>
          <p:cNvPicPr>
            <a:picLocks noChangeAspect="1"/>
          </p:cNvPicPr>
          <p:nvPr/>
        </p:nvPicPr>
        <p:blipFill>
          <a:blip r:embed="rId17"/>
          <a:stretch>
            <a:fillRect/>
          </a:stretch>
        </p:blipFill>
        <p:spPr>
          <a:xfrm>
            <a:off x="5854065" y="3124200"/>
            <a:ext cx="6153150" cy="665480"/>
          </a:xfrm>
          <a:prstGeom prst="rect">
            <a:avLst/>
          </a:prstGeom>
        </p:spPr>
      </p:pic>
      <p:pic>
        <p:nvPicPr>
          <p:cNvPr id="36" name="图片 35"/>
          <p:cNvPicPr>
            <a:picLocks noChangeAspect="1"/>
          </p:cNvPicPr>
          <p:nvPr/>
        </p:nvPicPr>
        <p:blipFill>
          <a:blip r:embed="rId18"/>
          <a:stretch>
            <a:fillRect/>
          </a:stretch>
        </p:blipFill>
        <p:spPr>
          <a:xfrm>
            <a:off x="7696200" y="3886200"/>
            <a:ext cx="4295775" cy="381635"/>
          </a:xfrm>
          <a:prstGeom prst="rect">
            <a:avLst/>
          </a:prstGeom>
        </p:spPr>
      </p:pic>
      <p:pic>
        <p:nvPicPr>
          <p:cNvPr id="37" name="图片 36"/>
          <p:cNvPicPr>
            <a:picLocks noChangeAspect="1"/>
          </p:cNvPicPr>
          <p:nvPr/>
        </p:nvPicPr>
        <p:blipFill>
          <a:blip r:embed="rId19"/>
          <a:stretch>
            <a:fillRect/>
          </a:stretch>
        </p:blipFill>
        <p:spPr>
          <a:xfrm>
            <a:off x="7162800" y="4364355"/>
            <a:ext cx="4845685" cy="662940"/>
          </a:xfrm>
          <a:prstGeom prst="rect">
            <a:avLst/>
          </a:prstGeom>
        </p:spPr>
      </p:pic>
      <p:pic>
        <p:nvPicPr>
          <p:cNvPr id="40" name="图片 39"/>
          <p:cNvPicPr>
            <a:picLocks noChangeAspect="1"/>
          </p:cNvPicPr>
          <p:nvPr/>
        </p:nvPicPr>
        <p:blipFill>
          <a:blip r:embed="rId20"/>
          <a:stretch>
            <a:fillRect/>
          </a:stretch>
        </p:blipFill>
        <p:spPr>
          <a:xfrm>
            <a:off x="7365365" y="5027295"/>
            <a:ext cx="4739005" cy="1212850"/>
          </a:xfrm>
          <a:prstGeom prst="rect">
            <a:avLst/>
          </a:prstGeom>
        </p:spPr>
      </p:pic>
      <p:pic>
        <p:nvPicPr>
          <p:cNvPr id="42" name="图片 41"/>
          <p:cNvPicPr>
            <a:picLocks noChangeAspect="1"/>
          </p:cNvPicPr>
          <p:nvPr/>
        </p:nvPicPr>
        <p:blipFill>
          <a:blip r:embed="rId21"/>
          <a:srcRect b="27273"/>
          <a:stretch>
            <a:fillRect/>
          </a:stretch>
        </p:blipFill>
        <p:spPr>
          <a:xfrm>
            <a:off x="2057400" y="6172200"/>
            <a:ext cx="3429000" cy="30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41" name="图片 40"/>
          <p:cNvPicPr>
            <a:picLocks noChangeAspect="1"/>
          </p:cNvPicPr>
          <p:nvPr/>
        </p:nvPicPr>
        <p:blipFill>
          <a:blip r:embed="rId9"/>
          <a:stretch>
            <a:fillRect/>
          </a:stretch>
        </p:blipFill>
        <p:spPr>
          <a:xfrm>
            <a:off x="1211580" y="1925955"/>
            <a:ext cx="4833620" cy="457835"/>
          </a:xfrm>
          <a:prstGeom prst="rect">
            <a:avLst/>
          </a:prstGeom>
        </p:spPr>
      </p:pic>
      <p:pic>
        <p:nvPicPr>
          <p:cNvPr id="24" name="图片 23"/>
          <p:cNvPicPr>
            <a:picLocks noChangeAspect="1"/>
          </p:cNvPicPr>
          <p:nvPr/>
        </p:nvPicPr>
        <p:blipFill>
          <a:blip r:embed="rId10"/>
          <a:stretch>
            <a:fillRect/>
          </a:stretch>
        </p:blipFill>
        <p:spPr>
          <a:xfrm>
            <a:off x="68580" y="2554605"/>
            <a:ext cx="5989955" cy="498475"/>
          </a:xfrm>
          <a:prstGeom prst="rect">
            <a:avLst/>
          </a:prstGeom>
        </p:spPr>
      </p:pic>
      <p:pic>
        <p:nvPicPr>
          <p:cNvPr id="28" name="图片 27"/>
          <p:cNvPicPr>
            <a:picLocks noChangeAspect="1"/>
          </p:cNvPicPr>
          <p:nvPr/>
        </p:nvPicPr>
        <p:blipFill>
          <a:blip r:embed="rId11"/>
          <a:stretch>
            <a:fillRect/>
          </a:stretch>
        </p:blipFill>
        <p:spPr>
          <a:xfrm>
            <a:off x="1440180" y="3240405"/>
            <a:ext cx="4640580" cy="434340"/>
          </a:xfrm>
          <a:prstGeom prst="rect">
            <a:avLst/>
          </a:prstGeom>
        </p:spPr>
      </p:pic>
      <p:pic>
        <p:nvPicPr>
          <p:cNvPr id="29" name="图片 28"/>
          <p:cNvPicPr>
            <a:picLocks noChangeAspect="1"/>
          </p:cNvPicPr>
          <p:nvPr/>
        </p:nvPicPr>
        <p:blipFill>
          <a:blip r:embed="rId12"/>
          <a:stretch>
            <a:fillRect/>
          </a:stretch>
        </p:blipFill>
        <p:spPr>
          <a:xfrm>
            <a:off x="886460" y="3850005"/>
            <a:ext cx="5158740" cy="845820"/>
          </a:xfrm>
          <a:prstGeom prst="rect">
            <a:avLst/>
          </a:prstGeom>
        </p:spPr>
      </p:pic>
      <p:pic>
        <p:nvPicPr>
          <p:cNvPr id="30" name="图片 29"/>
          <p:cNvPicPr>
            <a:picLocks noChangeAspect="1"/>
          </p:cNvPicPr>
          <p:nvPr/>
        </p:nvPicPr>
        <p:blipFill>
          <a:blip r:embed="rId13"/>
          <a:stretch>
            <a:fillRect/>
          </a:stretch>
        </p:blipFill>
        <p:spPr>
          <a:xfrm>
            <a:off x="990600" y="4871085"/>
            <a:ext cx="5090160" cy="1211580"/>
          </a:xfrm>
          <a:prstGeom prst="rect">
            <a:avLst/>
          </a:prstGeom>
        </p:spPr>
      </p:pic>
      <p:pic>
        <p:nvPicPr>
          <p:cNvPr id="31" name="图片 30"/>
          <p:cNvPicPr>
            <a:picLocks noChangeAspect="1"/>
          </p:cNvPicPr>
          <p:nvPr/>
        </p:nvPicPr>
        <p:blipFill>
          <a:blip r:embed="rId14"/>
          <a:stretch>
            <a:fillRect/>
          </a:stretch>
        </p:blipFill>
        <p:spPr>
          <a:xfrm>
            <a:off x="7686040" y="1962150"/>
            <a:ext cx="4520565" cy="707390"/>
          </a:xfrm>
          <a:prstGeom prst="rect">
            <a:avLst/>
          </a:prstGeom>
        </p:spPr>
      </p:pic>
      <p:pic>
        <p:nvPicPr>
          <p:cNvPr id="32" name="图片 31"/>
          <p:cNvPicPr>
            <a:picLocks noChangeAspect="1"/>
          </p:cNvPicPr>
          <p:nvPr/>
        </p:nvPicPr>
        <p:blipFill>
          <a:blip r:embed="rId15"/>
          <a:srcRect l="1707" r="1248"/>
          <a:stretch>
            <a:fillRect/>
          </a:stretch>
        </p:blipFill>
        <p:spPr>
          <a:xfrm>
            <a:off x="6324600" y="2819400"/>
            <a:ext cx="5806440" cy="643255"/>
          </a:xfrm>
          <a:prstGeom prst="rect">
            <a:avLst/>
          </a:prstGeom>
        </p:spPr>
      </p:pic>
      <p:pic>
        <p:nvPicPr>
          <p:cNvPr id="35" name="图片 34"/>
          <p:cNvPicPr>
            <a:picLocks noChangeAspect="1"/>
          </p:cNvPicPr>
          <p:nvPr/>
        </p:nvPicPr>
        <p:blipFill>
          <a:blip r:embed="rId16"/>
          <a:stretch>
            <a:fillRect/>
          </a:stretch>
        </p:blipFill>
        <p:spPr>
          <a:xfrm>
            <a:off x="6647180" y="3581400"/>
            <a:ext cx="5483860" cy="1031875"/>
          </a:xfrm>
          <a:prstGeom prst="rect">
            <a:avLst/>
          </a:prstGeom>
        </p:spPr>
      </p:pic>
      <p:pic>
        <p:nvPicPr>
          <p:cNvPr id="36" name="图片 35"/>
          <p:cNvPicPr>
            <a:picLocks noChangeAspect="1"/>
          </p:cNvPicPr>
          <p:nvPr/>
        </p:nvPicPr>
        <p:blipFill>
          <a:blip r:embed="rId17"/>
          <a:stretch>
            <a:fillRect/>
          </a:stretch>
        </p:blipFill>
        <p:spPr>
          <a:xfrm>
            <a:off x="7169785" y="4871085"/>
            <a:ext cx="4934585" cy="3822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1295400" y="1745615"/>
            <a:ext cx="9952355" cy="45554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7086600" y="1469390"/>
            <a:ext cx="4639945" cy="1655445"/>
          </a:xfrm>
          <a:prstGeom prst="rect">
            <a:avLst/>
          </a:prstGeom>
        </p:spPr>
      </p:pic>
      <p:pic>
        <p:nvPicPr>
          <p:cNvPr id="26" name="图片 25"/>
          <p:cNvPicPr>
            <a:picLocks noChangeAspect="1"/>
          </p:cNvPicPr>
          <p:nvPr/>
        </p:nvPicPr>
        <p:blipFill>
          <a:blip r:embed="rId10"/>
          <a:stretch>
            <a:fillRect/>
          </a:stretch>
        </p:blipFill>
        <p:spPr>
          <a:xfrm>
            <a:off x="457200" y="3276600"/>
            <a:ext cx="5474970" cy="3543935"/>
          </a:xfrm>
          <a:prstGeom prst="rect">
            <a:avLst/>
          </a:prstGeom>
        </p:spPr>
      </p:pic>
      <p:pic>
        <p:nvPicPr>
          <p:cNvPr id="27" name="图片 26"/>
          <p:cNvPicPr>
            <a:picLocks noChangeAspect="1"/>
          </p:cNvPicPr>
          <p:nvPr/>
        </p:nvPicPr>
        <p:blipFill>
          <a:blip r:embed="rId11"/>
          <a:stretch>
            <a:fillRect/>
          </a:stretch>
        </p:blipFill>
        <p:spPr>
          <a:xfrm>
            <a:off x="6781800" y="3352800"/>
            <a:ext cx="5113020" cy="3039745"/>
          </a:xfrm>
          <a:prstGeom prst="rect">
            <a:avLst/>
          </a:prstGeom>
        </p:spPr>
      </p:pic>
      <p:pic>
        <p:nvPicPr>
          <p:cNvPr id="28" name="图片 27"/>
          <p:cNvPicPr>
            <a:picLocks noChangeAspect="1"/>
          </p:cNvPicPr>
          <p:nvPr/>
        </p:nvPicPr>
        <p:blipFill>
          <a:blip r:embed="rId12"/>
          <a:stretch>
            <a:fillRect/>
          </a:stretch>
        </p:blipFill>
        <p:spPr>
          <a:xfrm>
            <a:off x="1143000" y="1653540"/>
            <a:ext cx="2974975" cy="1471295"/>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4096</Words>
  <Application>WPS 演示</Application>
  <PresentationFormat>宽屏</PresentationFormat>
  <Paragraphs>214</Paragraphs>
  <Slides>10</Slides>
  <Notes>11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689</cp:revision>
  <dcterms:created xsi:type="dcterms:W3CDTF">2023-09-17T03:47:00Z</dcterms:created>
  <dcterms:modified xsi:type="dcterms:W3CDTF">2026-04-25T14:24:56Z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2023-09-10T08:00:00Z</vt:filetime>
  </property>
  <property fmtid="{D5CDD505-2E9C-101B-9397-08002B2CF9AE}" pid="3" name="Creator">
    <vt:lpwstr>Microsoft? PowerPoint? 2016</vt:lpwstr>
  </property>
  <property fmtid="{D5CDD505-2E9C-101B-9397-08002B2CF9AE}" pid="4" name="LastSaved">
    <vt:filetime>2023-10-01T08:00:00Z</vt:filetime>
  </property>
  <property fmtid="{D5CDD505-2E9C-101B-9397-08002B2CF9AE}" pid="5" name="ICV">
    <vt:lpwstr>67510F68E3064DBD936EECFD77DBFFE6_13</vt:lpwstr>
  </property>
  <property fmtid="{D5CDD505-2E9C-101B-9397-08002B2CF9AE}" pid="6" name="KSOProductBuildVer">
    <vt:lpwstr>2052-12.1.0.25225</vt:lpwstr>
  </property>
</Properties>
</file>